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79" r:id="rId3"/>
    <p:sldId id="287" r:id="rId4"/>
    <p:sldId id="270" r:id="rId5"/>
    <p:sldId id="288" r:id="rId6"/>
    <p:sldId id="274" r:id="rId7"/>
    <p:sldId id="278" r:id="rId8"/>
    <p:sldId id="289" r:id="rId9"/>
    <p:sldId id="271" r:id="rId10"/>
    <p:sldId id="273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>
      <p:cViewPr varScale="1">
        <p:scale>
          <a:sx n="61" d="100"/>
          <a:sy n="61" d="100"/>
        </p:scale>
        <p:origin x="72" y="32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2/3/2015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2/3/2015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2/3/2015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2/3/2015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1585 Roanoke Island</a:t>
            </a:r>
          </a:p>
          <a:p>
            <a:r>
              <a:rPr lang="en-US" dirty="0" smtClean="0"/>
              <a:t>1607 Jamestown</a:t>
            </a:r>
          </a:p>
          <a:p>
            <a:r>
              <a:rPr lang="en-US" dirty="0" smtClean="0"/>
              <a:t>1620 Plymouth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colonies</a:t>
            </a:r>
            <a:endParaRPr lang="en-US" dirty="0"/>
          </a:p>
        </p:txBody>
      </p:sp>
      <p:pic>
        <p:nvPicPr>
          <p:cNvPr id="1026" name="Picture 2" descr="http://www.landofthebrave.info/images/colonies-ma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2" y="228600"/>
            <a:ext cx="6477000" cy="650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1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1" y="381000"/>
            <a:ext cx="10360501" cy="787400"/>
          </a:xfrm>
        </p:spPr>
        <p:txBody>
          <a:bodyPr/>
          <a:lstStyle/>
          <a:p>
            <a:r>
              <a:rPr lang="en-US" dirty="0" smtClean="0"/>
              <a:t>Colonial regions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160" y="1295400"/>
            <a:ext cx="10360501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New England		</a:t>
            </a:r>
          </a:p>
          <a:p>
            <a:pPr lvl="1"/>
            <a:r>
              <a:rPr lang="en-US" dirty="0" smtClean="0"/>
              <a:t>Puritans</a:t>
            </a:r>
          </a:p>
          <a:p>
            <a:pPr lvl="1"/>
            <a:r>
              <a:rPr lang="en-US" dirty="0" smtClean="0"/>
              <a:t>Theocracy</a:t>
            </a:r>
          </a:p>
          <a:p>
            <a:r>
              <a:rPr lang="en-US" dirty="0" smtClean="0"/>
              <a:t>Mid-Atlantic</a:t>
            </a:r>
          </a:p>
          <a:p>
            <a:pPr lvl="1"/>
            <a:r>
              <a:rPr lang="en-US" dirty="0" smtClean="0"/>
              <a:t>Quakers</a:t>
            </a:r>
          </a:p>
          <a:p>
            <a:pPr lvl="1"/>
            <a:r>
              <a:rPr lang="en-US" dirty="0" smtClean="0"/>
              <a:t>Catholics</a:t>
            </a:r>
          </a:p>
          <a:p>
            <a:pPr lvl="1"/>
            <a:r>
              <a:rPr lang="en-US" smtClean="0"/>
              <a:t>Lutherans</a:t>
            </a:r>
            <a:endParaRPr lang="en-US" dirty="0" smtClean="0"/>
          </a:p>
          <a:p>
            <a:pPr lvl="1"/>
            <a:r>
              <a:rPr lang="en-US" dirty="0" smtClean="0"/>
              <a:t>A few Jews</a:t>
            </a:r>
          </a:p>
          <a:p>
            <a:r>
              <a:rPr lang="en-US" dirty="0" smtClean="0"/>
              <a:t>South</a:t>
            </a:r>
          </a:p>
          <a:p>
            <a:pPr lvl="1"/>
            <a:r>
              <a:rPr lang="en-US" dirty="0" smtClean="0"/>
              <a:t>Baptists</a:t>
            </a:r>
          </a:p>
          <a:p>
            <a:pPr lvl="1"/>
            <a:r>
              <a:rPr lang="en-US" dirty="0" smtClean="0"/>
              <a:t>Anglicans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Calvinists: 1500s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9413" y="1701800"/>
            <a:ext cx="5835228" cy="447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Calvin</a:t>
            </a:r>
          </a:p>
          <a:p>
            <a:r>
              <a:rPr lang="en-US" dirty="0" smtClean="0"/>
              <a:t>Predestination</a:t>
            </a:r>
          </a:p>
          <a:p>
            <a:r>
              <a:rPr lang="en-US" dirty="0" smtClean="0"/>
              <a:t>Bible IS the word of God = final authority</a:t>
            </a:r>
          </a:p>
          <a:p>
            <a:r>
              <a:rPr lang="en-US" dirty="0" smtClean="0"/>
              <a:t>5 Points of Salvation:</a:t>
            </a:r>
          </a:p>
          <a:p>
            <a:pPr lvl="1"/>
            <a:r>
              <a:rPr lang="en-US" dirty="0" smtClean="0"/>
              <a:t>T  total depravity</a:t>
            </a:r>
          </a:p>
          <a:p>
            <a:pPr lvl="1"/>
            <a:r>
              <a:rPr lang="en-US" dirty="0" smtClean="0"/>
              <a:t>U unconditional election</a:t>
            </a:r>
          </a:p>
          <a:p>
            <a:pPr lvl="1"/>
            <a:r>
              <a:rPr lang="en-US" dirty="0" smtClean="0"/>
              <a:t>L limited atonement</a:t>
            </a:r>
          </a:p>
          <a:p>
            <a:pPr lvl="1"/>
            <a:r>
              <a:rPr lang="en-US" dirty="0" smtClean="0"/>
              <a:t>I irresistible grace</a:t>
            </a:r>
          </a:p>
          <a:p>
            <a:pPr lvl="1"/>
            <a:r>
              <a:rPr lang="en-US" dirty="0" smtClean="0"/>
              <a:t>P perseverance of the </a:t>
            </a:r>
            <a:r>
              <a:rPr lang="en-US" dirty="0" smtClean="0"/>
              <a:t>saints</a:t>
            </a:r>
            <a:endParaRPr lang="en-US" dirty="0"/>
          </a:p>
        </p:txBody>
      </p:sp>
      <p:pic>
        <p:nvPicPr>
          <p:cNvPr id="3074" name="Picture 2" descr="https://encrypted-tbn3.gstatic.com/images?q=tbn:ANd9GcR3G4CzG2Z4iyDlAaZVKAYwNprK2RwJxFso1BjBPQsqoD5P7EY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r="4125" b="4354"/>
          <a:stretch/>
        </p:blipFill>
        <p:spPr bwMode="auto">
          <a:xfrm>
            <a:off x="5682510" y="1129762"/>
            <a:ext cx="6311475" cy="481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329" y="304800"/>
            <a:ext cx="10360501" cy="787400"/>
          </a:xfrm>
        </p:spPr>
        <p:txBody>
          <a:bodyPr/>
          <a:lstStyle/>
          <a:p>
            <a:r>
              <a:rPr lang="en-US" dirty="0" smtClean="0"/>
              <a:t>Puritans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19200"/>
            <a:ext cx="11049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Calvinists (reformed theology)</a:t>
            </a:r>
          </a:p>
          <a:p>
            <a:r>
              <a:rPr lang="en-US" dirty="0" smtClean="0"/>
              <a:t>Separatists</a:t>
            </a:r>
          </a:p>
          <a:p>
            <a:r>
              <a:rPr lang="en-US" dirty="0" smtClean="0"/>
              <a:t>Broke from Church of England</a:t>
            </a:r>
          </a:p>
          <a:p>
            <a:pPr lvl="1"/>
            <a:r>
              <a:rPr lang="en-US" dirty="0" smtClean="0"/>
              <a:t>Not happy with the Reformation</a:t>
            </a:r>
          </a:p>
          <a:p>
            <a:r>
              <a:rPr lang="en-US" dirty="0" smtClean="0"/>
              <a:t>John Winthrop:</a:t>
            </a:r>
          </a:p>
          <a:p>
            <a:pPr lvl="1"/>
            <a:r>
              <a:rPr lang="en-US" dirty="0" smtClean="0"/>
              <a:t>City upon a hill</a:t>
            </a:r>
          </a:p>
          <a:p>
            <a:pPr lvl="1"/>
            <a:r>
              <a:rPr lang="en-US" dirty="0" smtClean="0"/>
              <a:t>Massachusetts Bay Colony 1630s</a:t>
            </a:r>
          </a:p>
          <a:p>
            <a:pPr marL="0" indent="0">
              <a:buNone/>
            </a:pPr>
            <a:r>
              <a:rPr lang="en-US" dirty="0" smtClean="0"/>
              <a:t>3 Eras of Puritans: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John Cotton and Richard Mather 1630-61 founding to Restoration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Increase Mather 1662 – 89 to Glorious Revolution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Cotton Mather 1689 - 1728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100" name="Picture 4" descr="http://media-2.web.britannica.com/eb-media/74/94574-004-3D0205C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2" y="381000"/>
            <a:ext cx="52387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9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203204"/>
            <a:ext cx="10360501" cy="749298"/>
          </a:xfrm>
        </p:spPr>
        <p:txBody>
          <a:bodyPr/>
          <a:lstStyle/>
          <a:p>
            <a:r>
              <a:rPr lang="en-US" dirty="0" smtClean="0"/>
              <a:t>Quakers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0813" y="953575"/>
            <a:ext cx="2743200" cy="4470400"/>
          </a:xfrm>
        </p:spPr>
        <p:txBody>
          <a:bodyPr/>
          <a:lstStyle/>
          <a:p>
            <a:r>
              <a:rPr lang="en-US" dirty="0" smtClean="0"/>
              <a:t>William Penn</a:t>
            </a:r>
          </a:p>
          <a:p>
            <a:r>
              <a:rPr lang="en-US" dirty="0" smtClean="0"/>
              <a:t>Pennsylvania</a:t>
            </a:r>
          </a:p>
          <a:p>
            <a:r>
              <a:rPr lang="en-US" dirty="0" smtClean="0"/>
              <a:t>Civil liberties</a:t>
            </a:r>
          </a:p>
          <a:p>
            <a:r>
              <a:rPr lang="en-US" dirty="0" smtClean="0"/>
              <a:t>Separation of religion from government </a:t>
            </a:r>
            <a:endParaRPr lang="en-US" dirty="0"/>
          </a:p>
        </p:txBody>
      </p:sp>
      <p:pic>
        <p:nvPicPr>
          <p:cNvPr id="2050" name="Picture 2" descr="http://penntreatypark.org/site/wp-content/uploads/2010/06/B_West_PennTre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53" y="1447800"/>
            <a:ext cx="914146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12" y="304800"/>
            <a:ext cx="10360501" cy="658611"/>
          </a:xfrm>
        </p:spPr>
        <p:txBody>
          <a:bodyPr/>
          <a:lstStyle/>
          <a:p>
            <a:r>
              <a:rPr lang="en-US" dirty="0" smtClean="0"/>
              <a:t>Religious revival 1730s and ‘40s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4024" y="1524000"/>
            <a:ext cx="5866050" cy="4825999"/>
          </a:xfrm>
        </p:spPr>
        <p:txBody>
          <a:bodyPr/>
          <a:lstStyle/>
          <a:p>
            <a:r>
              <a:rPr lang="en-US" dirty="0" smtClean="0"/>
              <a:t>Jonathon Edwards</a:t>
            </a:r>
          </a:p>
          <a:p>
            <a:r>
              <a:rPr lang="en-US" dirty="0" smtClean="0"/>
              <a:t>“Great Awakening”</a:t>
            </a:r>
          </a:p>
          <a:p>
            <a:r>
              <a:rPr lang="en-US" dirty="0" smtClean="0"/>
              <a:t>Open air sermons</a:t>
            </a:r>
          </a:p>
          <a:p>
            <a:r>
              <a:rPr lang="en-US" dirty="0" smtClean="0"/>
              <a:t>Born Again</a:t>
            </a:r>
          </a:p>
          <a:p>
            <a:r>
              <a:rPr lang="en-US" dirty="0" smtClean="0"/>
              <a:t>Organized</a:t>
            </a:r>
          </a:p>
          <a:p>
            <a:r>
              <a:rPr lang="en-US" dirty="0" smtClean="0"/>
              <a:t>Questioned authority/establishment</a:t>
            </a:r>
          </a:p>
          <a:p>
            <a:r>
              <a:rPr lang="en-US" dirty="0" smtClean="0"/>
              <a:t>Appealed to poor, uneducated, slaves</a:t>
            </a:r>
            <a:endParaRPr lang="en-US" dirty="0"/>
          </a:p>
        </p:txBody>
      </p:sp>
      <p:pic>
        <p:nvPicPr>
          <p:cNvPr id="5122" name="Picture 2" descr="http://4.bp.blogspot.com/-C_hjiqw2xLk/TiUcTIPpT_I/AAAAAAAAAJI/sjcjLEXsZuA/s1600/REVIV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698" y="1066800"/>
            <a:ext cx="680184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1812" y="1701800"/>
            <a:ext cx="10360501" cy="4470400"/>
          </a:xfrm>
        </p:spPr>
        <p:txBody>
          <a:bodyPr/>
          <a:lstStyle/>
          <a:p>
            <a:r>
              <a:rPr lang="en-US" dirty="0" smtClean="0"/>
              <a:t>Protestants</a:t>
            </a:r>
          </a:p>
          <a:p>
            <a:r>
              <a:rPr lang="en-US" dirty="0" smtClean="0"/>
              <a:t>Ethical piece of religion</a:t>
            </a:r>
          </a:p>
          <a:p>
            <a:pPr lvl="1"/>
            <a:r>
              <a:rPr lang="en-US" dirty="0" smtClean="0"/>
              <a:t>God gave humans reason to tell right from wrong</a:t>
            </a:r>
          </a:p>
          <a:p>
            <a:pPr lvl="1"/>
            <a:r>
              <a:rPr lang="en-US" dirty="0" smtClean="0"/>
              <a:t>Free choice</a:t>
            </a:r>
          </a:p>
          <a:p>
            <a:r>
              <a:rPr lang="en-US" dirty="0" smtClean="0"/>
              <a:t>Enlightenment </a:t>
            </a:r>
          </a:p>
          <a:p>
            <a:r>
              <a:rPr lang="en-US" dirty="0" smtClean="0"/>
              <a:t>Jefferson and Franklin</a:t>
            </a:r>
          </a:p>
          <a:p>
            <a:r>
              <a:rPr lang="en-US" dirty="0" smtClean="0"/>
              <a:t>Innate knowledge (Locke) – blank slate molded by experience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812" y="228600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157</Words>
  <Application>Microsoft Office PowerPoint</Application>
  <PresentationFormat>Custom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</vt:lpstr>
      <vt:lpstr>Red Radial 16x9</vt:lpstr>
      <vt:lpstr>Early colonies</vt:lpstr>
      <vt:lpstr>Colonies</vt:lpstr>
      <vt:lpstr>Map of colonies</vt:lpstr>
      <vt:lpstr>Colonial regions</vt:lpstr>
      <vt:lpstr>Calvinists: 1500s</vt:lpstr>
      <vt:lpstr>Puritans</vt:lpstr>
      <vt:lpstr>Quakers</vt:lpstr>
      <vt:lpstr>Religious revival 1730s and ‘40s</vt:lpstr>
      <vt:lpstr>Rationalism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2015-02-03T03:42:59Z</dcterms:created>
  <dcterms:modified xsi:type="dcterms:W3CDTF">2015-02-03T18:53:58Z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